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A40921D-D996-4FE7-986A-8E9C2B847C49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2D6D218-ECE2-403C-B24D-1EA197E77EB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0921D-D996-4FE7-986A-8E9C2B847C49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6D218-ECE2-403C-B24D-1EA197E77E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0921D-D996-4FE7-986A-8E9C2B847C49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6D218-ECE2-403C-B24D-1EA197E77E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A40921D-D996-4FE7-986A-8E9C2B847C49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2D6D218-ECE2-403C-B24D-1EA197E77EB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A40921D-D996-4FE7-986A-8E9C2B847C49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2D6D218-ECE2-403C-B24D-1EA197E77EB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0921D-D996-4FE7-986A-8E9C2B847C49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6D218-ECE2-403C-B24D-1EA197E77EB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0921D-D996-4FE7-986A-8E9C2B847C49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6D218-ECE2-403C-B24D-1EA197E77EB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A40921D-D996-4FE7-986A-8E9C2B847C49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2D6D218-ECE2-403C-B24D-1EA197E77EB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0921D-D996-4FE7-986A-8E9C2B847C49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6D218-ECE2-403C-B24D-1EA197E77E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A40921D-D996-4FE7-986A-8E9C2B847C49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2D6D218-ECE2-403C-B24D-1EA197E77EBA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A40921D-D996-4FE7-986A-8E9C2B847C49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2D6D218-ECE2-403C-B24D-1EA197E77EBA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A40921D-D996-4FE7-986A-8E9C2B847C49}" type="datetimeFigureOut">
              <a:rPr lang="en-US" smtClean="0"/>
              <a:t>3/14/2012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2D6D218-ECE2-403C-B24D-1EA197E77EB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GLOBALIZATION and EDUCATION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Caleb D. </a:t>
            </a:r>
            <a:r>
              <a:rPr lang="en-US" dirty="0" err="1" smtClean="0"/>
              <a:t>Elumbaring</a:t>
            </a:r>
            <a:r>
              <a:rPr lang="en-US" dirty="0" smtClean="0"/>
              <a:t> </a:t>
            </a:r>
            <a:r>
              <a:rPr lang="en-US" dirty="0" err="1" smtClean="0"/>
              <a:t>jr</a:t>
            </a:r>
            <a:r>
              <a:rPr lang="en-US" dirty="0" smtClean="0"/>
              <a:t>.</a:t>
            </a:r>
          </a:p>
          <a:p>
            <a:r>
              <a:rPr lang="en-US" dirty="0" smtClean="0"/>
              <a:t>Roger </a:t>
            </a:r>
            <a:r>
              <a:rPr lang="en-US" dirty="0" err="1" smtClean="0"/>
              <a:t>Jumawan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400" u="sng" dirty="0" smtClean="0"/>
              <a:t>Globalization</a:t>
            </a:r>
            <a:r>
              <a:rPr lang="en-US" sz="4400" dirty="0" smtClean="0"/>
              <a:t> is most often used to describe the growing integration of economics worldwide through increase in trade, investment flows, and technology transfer.</a:t>
            </a:r>
            <a:endParaRPr lang="en-US" sz="4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914400"/>
            <a:ext cx="8229600" cy="4525963"/>
          </a:xfrm>
        </p:spPr>
        <p:txBody>
          <a:bodyPr>
            <a:noAutofit/>
          </a:bodyPr>
          <a:lstStyle/>
          <a:p>
            <a:r>
              <a:rPr lang="en-US" sz="4000" dirty="0" smtClean="0"/>
              <a:t>An education for globalization should therefore nurture the higher-order cognitive and interpersonal skills required for problem finding, problem-solving, articulating arguments, and deploying verifiable facts or artifacts.</a:t>
            </a:r>
            <a:endParaRPr lang="en-US" sz="4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438400"/>
            <a:ext cx="7467600" cy="1143000"/>
          </a:xfrm>
        </p:spPr>
        <p:txBody>
          <a:bodyPr/>
          <a:lstStyle/>
          <a:p>
            <a:pPr algn="ctr"/>
            <a:r>
              <a:rPr lang="en-US" dirty="0" smtClean="0"/>
              <a:t>GOD BLESS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</TotalTime>
  <Words>70</Words>
  <Application>Microsoft Office PowerPoint</Application>
  <PresentationFormat>On-screen Show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Oriel</vt:lpstr>
      <vt:lpstr>GLOBALIZATION and EDUCATION</vt:lpstr>
      <vt:lpstr>Introduction</vt:lpstr>
      <vt:lpstr>PowerPoint Presentation</vt:lpstr>
      <vt:lpstr>GOD BLESS 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GLOBALIZATION and EDUCATION</dc:title>
  <dc:creator>WS22</dc:creator>
  <cp:lastModifiedBy>user</cp:lastModifiedBy>
  <cp:revision>1</cp:revision>
  <dcterms:created xsi:type="dcterms:W3CDTF">2012-03-14T03:24:01Z</dcterms:created>
  <dcterms:modified xsi:type="dcterms:W3CDTF">2012-03-14T06:48:55Z</dcterms:modified>
</cp:coreProperties>
</file>